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y="6858000" cx="12192000"/>
  <p:notesSz cx="6858000" cy="9144000"/>
  <p:defaultTextStyle>
    <a:defPPr lvl="0">
      <a:defRPr lang="zh-HK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785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346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748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02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92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916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2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984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938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066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024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98CF-97D3-40BA-A1C3-1AC5CBB898C2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B743-7020-431C-9A10-F7641D311E2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924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Trip to Toronto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WYHK Student Ambassador 2018-19</a:t>
            </a:r>
          </a:p>
          <a:p>
            <a:r>
              <a:rPr lang="en-US" altLang="zh-HK" dirty="0" smtClean="0"/>
              <a:t>Chan Wan, Justin</a:t>
            </a:r>
            <a:endParaRPr lang="zh-HK" altLang="en-US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055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738345"/>
            <a:ext cx="10515600" cy="1325563"/>
          </a:xfrm>
        </p:spPr>
        <p:txBody>
          <a:bodyPr/>
          <a:lstStyle/>
          <a:p>
            <a:r>
              <a:rPr lang="en-US" altLang="zh-HK" dirty="0" smtClean="0"/>
              <a:t>Centennial Dinner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" y="2682262"/>
            <a:ext cx="6902916" cy="38828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96" y="120510"/>
            <a:ext cx="4833482" cy="64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Tour to University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b="5242"/>
          <a:stretch/>
        </p:blipFill>
        <p:spPr>
          <a:xfrm>
            <a:off x="7850096" y="497990"/>
            <a:ext cx="3858277" cy="628356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5"/>
          <a:stretch/>
        </p:blipFill>
        <p:spPr>
          <a:xfrm>
            <a:off x="483627" y="1498801"/>
            <a:ext cx="4823017" cy="30494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52" y="3665148"/>
            <a:ext cx="5598544" cy="31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9454"/>
            <a:ext cx="10515600" cy="1325563"/>
          </a:xfrm>
        </p:spPr>
        <p:txBody>
          <a:bodyPr/>
          <a:lstStyle/>
          <a:p>
            <a:r>
              <a:rPr lang="en-US" altLang="zh-HK" dirty="0" smtClean="0"/>
              <a:t>Sightseeing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77" y="1167879"/>
            <a:ext cx="4227994" cy="5639455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50"/>
          <a:stretch/>
        </p:blipFill>
        <p:spPr>
          <a:xfrm>
            <a:off x="0" y="1167879"/>
            <a:ext cx="4738777" cy="34064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61" y="246991"/>
            <a:ext cx="3549305" cy="64928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2" b="15566"/>
          <a:stretch/>
        </p:blipFill>
        <p:spPr>
          <a:xfrm>
            <a:off x="419100" y="4012405"/>
            <a:ext cx="3900577" cy="27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Relationships</a:t>
            </a:r>
            <a:endParaRPr lang="zh-HK" altLang="en-US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5801784" cy="4351338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/>
        </p:blipFill>
        <p:spPr>
          <a:xfrm>
            <a:off x="5801784" y="3172409"/>
            <a:ext cx="6495291" cy="36855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-65866"/>
            <a:ext cx="6384661" cy="35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261" y="-12016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HK" sz="4800" b="1" u="sng" dirty="0" smtClean="0"/>
              <a:t>Election Progress</a:t>
            </a:r>
            <a:endParaRPr lang="zh-HK" altLang="en-US" sz="4800" b="1" u="sng" dirty="0"/>
          </a:p>
        </p:txBody>
      </p:sp>
      <p:sp>
        <p:nvSpPr>
          <p:cNvPr id="4" name="橢圓 3"/>
          <p:cNvSpPr/>
          <p:nvPr/>
        </p:nvSpPr>
        <p:spPr>
          <a:xfrm>
            <a:off x="7135570" y="133839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5849032" y="314838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7138737" y="314838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8372816" y="314838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4561975" y="50818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橢圓 9"/>
          <p:cNvSpPr/>
          <p:nvPr/>
        </p:nvSpPr>
        <p:spPr>
          <a:xfrm>
            <a:off x="5733892" y="50798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/>
          <p:cNvSpPr/>
          <p:nvPr/>
        </p:nvSpPr>
        <p:spPr>
          <a:xfrm>
            <a:off x="6833778" y="50798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橢圓 11"/>
          <p:cNvSpPr/>
          <p:nvPr/>
        </p:nvSpPr>
        <p:spPr>
          <a:xfrm>
            <a:off x="7933664" y="50386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橢圓 12"/>
          <p:cNvSpPr/>
          <p:nvPr/>
        </p:nvSpPr>
        <p:spPr>
          <a:xfrm>
            <a:off x="9035554" y="50386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橢圓 13"/>
          <p:cNvSpPr/>
          <p:nvPr/>
        </p:nvSpPr>
        <p:spPr>
          <a:xfrm>
            <a:off x="10188661" y="50332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191518" y="2316680"/>
            <a:ext cx="544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/>
              <a:t>The 3</a:t>
            </a:r>
            <a:r>
              <a:rPr lang="en-US" altLang="zh-HK" sz="3600" baseline="30000" dirty="0" smtClean="0"/>
              <a:t>rd</a:t>
            </a:r>
            <a:r>
              <a:rPr lang="en-US" altLang="zh-HK" sz="3600" dirty="0" smtClean="0"/>
              <a:t> </a:t>
            </a:r>
            <a:r>
              <a:rPr lang="en-US" altLang="zh-HK" sz="3600" dirty="0" smtClean="0"/>
              <a:t>round</a:t>
            </a:r>
            <a:endParaRPr lang="zh-HK" altLang="en-US" sz="3600" dirty="0"/>
          </a:p>
        </p:txBody>
      </p:sp>
      <p:sp>
        <p:nvSpPr>
          <p:cNvPr id="16" name="向上箭號 15"/>
          <p:cNvSpPr/>
          <p:nvPr/>
        </p:nvSpPr>
        <p:spPr>
          <a:xfrm>
            <a:off x="7427495" y="2320259"/>
            <a:ext cx="410758" cy="647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向上箭號 16"/>
          <p:cNvSpPr/>
          <p:nvPr/>
        </p:nvSpPr>
        <p:spPr>
          <a:xfrm>
            <a:off x="7427495" y="4205664"/>
            <a:ext cx="410758" cy="806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文字方塊 18"/>
          <p:cNvSpPr txBox="1"/>
          <p:nvPr/>
        </p:nvSpPr>
        <p:spPr>
          <a:xfrm rot="16200000">
            <a:off x="3240407" y="1870946"/>
            <a:ext cx="738664" cy="5162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HK" sz="3600" dirty="0" smtClean="0"/>
              <a:t>The 2</a:t>
            </a:r>
            <a:r>
              <a:rPr lang="en-US" altLang="zh-HK" sz="3600" baseline="30000" dirty="0" smtClean="0"/>
              <a:t>nd</a:t>
            </a:r>
            <a:r>
              <a:rPr lang="en-US" altLang="zh-HK" sz="3600" dirty="0" smtClean="0"/>
              <a:t> </a:t>
            </a:r>
            <a:r>
              <a:rPr lang="en-US" altLang="zh-HK" sz="3600" dirty="0" smtClean="0"/>
              <a:t>round</a:t>
            </a:r>
            <a:endParaRPr lang="zh-HK" altLang="en-US" sz="3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30413" y="6073229"/>
            <a:ext cx="503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/>
              <a:t>The 1</a:t>
            </a:r>
            <a:r>
              <a:rPr lang="en-US" altLang="zh-HK" sz="3600" baseline="30000" dirty="0" smtClean="0"/>
              <a:t>st</a:t>
            </a:r>
            <a:r>
              <a:rPr lang="en-US" altLang="zh-HK" sz="3600" dirty="0" smtClean="0"/>
              <a:t> </a:t>
            </a:r>
            <a:r>
              <a:rPr lang="en-US" altLang="zh-HK" sz="3600" dirty="0" smtClean="0"/>
              <a:t>round</a:t>
            </a:r>
            <a:endParaRPr lang="zh-HK" altLang="en-US" sz="3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561975" y="689174"/>
            <a:ext cx="69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/>
              <a:t>Result </a:t>
            </a:r>
            <a:r>
              <a:rPr lang="en-US" altLang="zh-HK" sz="3600" dirty="0" smtClean="0"/>
              <a:t>Announcement</a:t>
            </a:r>
            <a:endParaRPr lang="zh-HK" altLang="en-US" sz="36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372816" y="1253763"/>
            <a:ext cx="33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/>
              <a:t>Student Ambassador</a:t>
            </a:r>
            <a:endParaRPr lang="zh-HK" altLang="en-US" sz="36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9606895" y="2914749"/>
            <a:ext cx="242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/>
              <a:t>Students of the year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47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